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69" d="100"/>
          <a:sy n="69" d="100"/>
        </p:scale>
        <p:origin x="1426"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https://github.com/dev-bilal-qamar/IBM-Data-Science-Capstone-SpaceX/blob/main/Data%20Wrangling.ipynb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https://github.com/dev-bilal-qamar/IBM-Data-Science-Capstone-SpaceX/blob/main/EDA%20with%20Data%20Visualization.ipynb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https://github.com/dev-bilal-qamar/IBM-Data-Science-Capstone-SpaceX/blob/main/EDA%20with%20SQL.ipynb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https://github.com/dev-bilal-qamar/IBM-Data-Science-Capstone-SpaceX/blob/main/app.py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00206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https://github.com/dev-bilal-qamar/IBM-Data-Science-Capstone-SpaceX/blob/main/Machine%20Learning%20Prediction.ipynb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https://github.com/dev-bilal-qamar/IBM-Data-Science-Capstone-SpaceX/blob/main/Data%20Collection%20API.ipynb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https://github.com/dev-bilal-qamar/IBM-Data-Science-Capstone-SpaceX/blob/main/Data%20Collection%20with%20Web%20Scraping.ipynb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1340</TotalTime>
  <Words>1791</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Bilal Qamar</cp:lastModifiedBy>
  <cp:revision>200</cp:revision>
  <dcterms:created xsi:type="dcterms:W3CDTF">2021-04-29T18:58:34Z</dcterms:created>
  <dcterms:modified xsi:type="dcterms:W3CDTF">2025-06-19T19:01:31Z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